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2" r:id="rId4"/>
    <p:sldId id="260" r:id="rId5"/>
    <p:sldId id="25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1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5" r:id="rId37"/>
    <p:sldId id="296" r:id="rId38"/>
    <p:sldId id="298" r:id="rId39"/>
    <p:sldId id="299" r:id="rId40"/>
    <p:sldId id="300" r:id="rId41"/>
    <p:sldId id="302" r:id="rId42"/>
    <p:sldId id="276" r:id="rId43"/>
    <p:sldId id="259" r:id="rId44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95" autoAdjust="0"/>
  </p:normalViewPr>
  <p:slideViewPr>
    <p:cSldViewPr>
      <p:cViewPr varScale="1">
        <p:scale>
          <a:sx n="63" d="100"/>
          <a:sy n="63" d="100"/>
        </p:scale>
        <p:origin x="-160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5D909-935A-4B18-96D9-9B7F6DD1D458}" type="datetimeFigureOut">
              <a:rPr lang="pl-PL" smtClean="0"/>
              <a:t>10.10.2017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E2C32-D43E-488E-BCCA-B364FC73BDE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530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Wywiad środowiskowy</a:t>
            </a:r>
          </a:p>
          <a:p>
            <a:r>
              <a:rPr lang="pl-PL" dirty="0" smtClean="0"/>
              <a:t>Skupiam </a:t>
            </a:r>
            <a:r>
              <a:rPr lang="pl-PL" dirty="0" smtClean="0"/>
              <a:t>się tylko na tym</a:t>
            </a:r>
          </a:p>
          <a:p>
            <a:r>
              <a:rPr lang="pl-PL" dirty="0" smtClean="0"/>
              <a:t>Staram</a:t>
            </a:r>
            <a:r>
              <a:rPr lang="pl-PL" baseline="0" dirty="0" smtClean="0"/>
              <a:t> się nie przedstawiać opinii tylko fakty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E2C32-D43E-488E-BCCA-B364FC73BDE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923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Dwa rodzaje</a:t>
            </a:r>
            <a:r>
              <a:rPr lang="pl-PL" baseline="0" dirty="0" smtClean="0"/>
              <a:t> rekrutacji: z zadaniami i bez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E2C32-D43E-488E-BCCA-B364FC73BDE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6155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Trzy przypadki</a:t>
            </a:r>
          </a:p>
          <a:p>
            <a:r>
              <a:rPr lang="pl-PL" dirty="0" smtClean="0"/>
              <a:t>Technologie tylko</a:t>
            </a:r>
            <a:r>
              <a:rPr lang="pl-PL" baseline="0" dirty="0" smtClean="0"/>
              <a:t> jako ładne ikonki do wyliczanki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E2C32-D43E-488E-BCCA-B364FC73BDE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194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Bardzo dobre uwagi</a:t>
            </a:r>
          </a:p>
          <a:p>
            <a:r>
              <a:rPr lang="pl-PL" dirty="0" smtClean="0"/>
              <a:t>Osoba nie obejrzała</a:t>
            </a:r>
            <a:r>
              <a:rPr lang="pl-PL" baseline="0" dirty="0" smtClean="0"/>
              <a:t> prezentacji</a:t>
            </a:r>
          </a:p>
          <a:p>
            <a:r>
              <a:rPr lang="pl-PL" baseline="0" dirty="0" smtClean="0"/>
              <a:t>Widać że nie jestem programistą Javy</a:t>
            </a:r>
          </a:p>
          <a:p>
            <a:r>
              <a:rPr lang="pl-PL" baseline="0" dirty="0" smtClean="0"/>
              <a:t>Prosta dla mnie kompilacja jest trudna dla innych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E2C32-D43E-488E-BCCA-B364FC73BDE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3805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Dokładnie takie materiały wysłałem</a:t>
            </a:r>
          </a:p>
          <a:p>
            <a:r>
              <a:rPr lang="pl-PL" dirty="0" smtClean="0"/>
              <a:t>Była jeszcze prezentacja Video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E2C32-D43E-488E-BCCA-B364FC73BDE9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774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 smtClean="0"/>
              <a:t>Arkadiusz Gabryś</a:t>
            </a:r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6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44008" y="116633"/>
            <a:ext cx="4392488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Szukam pracy</a:t>
            </a:r>
          </a:p>
          <a:p>
            <a:endParaRPr lang="pl-PL" sz="1600" b="1" dirty="0" smtClean="0">
              <a:solidFill>
                <a:srgbClr val="022126"/>
              </a:solidFill>
              <a:latin typeface="Calibri" pitchFamily="34"/>
            </a:endParaRPr>
          </a:p>
          <a:p>
            <a:r>
              <a:rPr lang="pl-PL" sz="2800" b="1" dirty="0" smtClean="0">
                <a:solidFill>
                  <a:srgbClr val="022126"/>
                </a:solidFill>
                <a:latin typeface="Calibri" pitchFamily="34"/>
              </a:rPr>
              <a:t>Projekty rekrutacyjne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212976"/>
            <a:ext cx="2141698" cy="21416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ymbol zastępczy stop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02" y="1869951"/>
            <a:ext cx="2857500" cy="2686050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611560" y="1881285"/>
            <a:ext cx="2141698" cy="782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3000" dirty="0" err="1" smtClean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slack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devzg.slack.com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802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173" y="3572054"/>
            <a:ext cx="2490524" cy="219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REST</a:t>
            </a:r>
            <a:r>
              <a:rPr lang="pl-PL" sz="2000" b="0" i="1" u="none" strike="noStrike" dirty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2000" b="0" i="1" u="none" strike="noStrike" dirty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WEB API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Nowe IDE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Testy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Menadżer pakietów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Konfiguracja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Baza danych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Do nauczenia się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172" y="3572054"/>
            <a:ext cx="3337723" cy="219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Projekt API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Konfiguracja projektu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Usługa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Testy</a:t>
            </a:r>
            <a:endParaRPr lang="pl-PL" sz="2000" b="0" i="1" u="none" strike="noStrike" dirty="0" smtClean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Pozyskanie danych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Skonfigurowanie bazy danych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Umieszczenie danych w bazie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Do zrobienia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8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00063"/>
            <a:ext cx="8610600" cy="585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Jaki wynik?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sp>
        <p:nvSpPr>
          <p:cNvPr id="2" name="Przycisk akcji: Pomoc 1">
            <a:hlinkClick r:id="" action="ppaction://noaction" highlightClick="1"/>
          </p:cNvPr>
          <p:cNvSpPr/>
          <p:nvPr/>
        </p:nvSpPr>
        <p:spPr>
          <a:xfrm>
            <a:off x="6228184" y="2814017"/>
            <a:ext cx="1224136" cy="1296144"/>
          </a:xfrm>
          <a:prstGeom prst="actionButtonHelp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692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938213"/>
            <a:ext cx="8096250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16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875" y="938213"/>
            <a:ext cx="8096250" cy="498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7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172" y="3854665"/>
            <a:ext cx="3769772" cy="1878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Czy wykonano zadanie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Jakość kodu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Standardy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Testy</a:t>
            </a:r>
            <a:endParaRPr lang="pl-PL" sz="2000" b="0" i="1" u="none" strike="noStrike" dirty="0" smtClean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Łatwość obsługi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Znajomość nowych technologii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Na co zwracano uwagę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172" y="3854665"/>
            <a:ext cx="4921900" cy="1878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Prezentację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Czas implementacji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Prędkość działania</a:t>
            </a:r>
            <a:endParaRPr lang="pl-PL" sz="2000" b="0" i="1" u="none" strike="noStrike" dirty="0" smtClean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Dodatkowy kod w C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Skrypty pozyskujące dane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Fakt iż nie jestem programistą Javy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Na co </a:t>
            </a:r>
            <a:r>
              <a:rPr lang="pl-PL" b="1" dirty="0" smtClean="0">
                <a:solidFill>
                  <a:srgbClr val="C00000"/>
                </a:solidFill>
                <a:latin typeface="Calibri" pitchFamily="34"/>
              </a:rPr>
              <a:t>nie</a:t>
            </a:r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 zwrócono uwagi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9269" y="3861048"/>
            <a:ext cx="2490524" cy="782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3000" dirty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d</a:t>
            </a:r>
            <a:r>
              <a:rPr lang="pl-PL" sz="3000" dirty="0" smtClean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wa zadania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</a:t>
            </a: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usługa i klient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209269" y="5028302"/>
            <a:ext cx="3282611" cy="845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buNone/>
              <a:tabLst/>
              <a:defRPr sz="3400"/>
            </a:pPr>
            <a:r>
              <a:rPr lang="pl-PL" sz="3400" b="0" i="0" u="none" strike="noStrike" dirty="0" smtClean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termin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7 dni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Wynik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  <p:sp>
        <p:nvSpPr>
          <p:cNvPr id="10" name="Prostokąt 9"/>
          <p:cNvSpPr/>
          <p:nvPr/>
        </p:nvSpPr>
        <p:spPr>
          <a:xfrm rot="2310405">
            <a:off x="2610639" y="2967335"/>
            <a:ext cx="392274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dirty="0" smtClean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NEGATYWNY</a:t>
            </a:r>
            <a:endParaRPr lang="pl-PL" sz="5400" b="1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008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2" y="3156765"/>
            <a:ext cx="1204676" cy="120467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8" y="4581128"/>
            <a:ext cx="1121849" cy="11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9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Rekrutacja</a:t>
            </a:r>
          </a:p>
          <a:p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  <a:p>
            <a:r>
              <a:rPr lang="pl-PL" sz="2800" b="1" dirty="0" smtClean="0">
                <a:solidFill>
                  <a:srgbClr val="022126"/>
                </a:solidFill>
                <a:latin typeface="Calibri" pitchFamily="34"/>
              </a:rPr>
              <a:t>Etapy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1520" y="1882883"/>
            <a:ext cx="2664296" cy="4070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ogłoszenie / oferta</a:t>
            </a:r>
          </a:p>
          <a:p>
            <a:pPr lvl="0" hangingPunct="0">
              <a:defRPr sz="3400"/>
            </a:pPr>
            <a:endParaRPr lang="pl-PL" sz="2000" i="1" dirty="0" smtClean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pierwszy kontakt</a:t>
            </a:r>
          </a:p>
          <a:p>
            <a:pPr lvl="0" hangingPunct="0">
              <a:defRPr sz="3400"/>
            </a:pPr>
            <a:endParaRPr lang="pl-PL" sz="2000" i="1" dirty="0" smtClean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rozmowa kwalifikacyjna</a:t>
            </a:r>
          </a:p>
          <a:p>
            <a:pPr lvl="0" hangingPunct="0">
              <a:defRPr sz="3400"/>
            </a:pPr>
            <a:endParaRPr lang="pl-PL" sz="2000" i="1" dirty="0" smtClean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zadanie rekrutacyjne</a:t>
            </a:r>
          </a:p>
          <a:p>
            <a:pPr lvl="0" hangingPunct="0">
              <a:defRPr sz="3400"/>
            </a:pPr>
            <a:endParaRPr lang="pl-PL" sz="2000" i="1" dirty="0" smtClean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drugi / ostatni kontakt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6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2" y="3156765"/>
            <a:ext cx="1204676" cy="12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9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L -0.14306 -0.25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53" y="-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9" y="1382959"/>
            <a:ext cx="1204676" cy="120467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9269" y="3861048"/>
            <a:ext cx="2490524" cy="782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3000" dirty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j</a:t>
            </a:r>
            <a:r>
              <a:rPr lang="pl-PL" sz="3000" dirty="0" smtClean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edno zadanie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</a:t>
            </a: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aplikacja desktopowa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269" y="5028302"/>
            <a:ext cx="3282611" cy="845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buNone/>
              <a:tabLst/>
              <a:defRPr sz="3400"/>
            </a:pPr>
            <a:r>
              <a:rPr lang="pl-PL" sz="3400" b="0" i="0" u="none" strike="noStrike" dirty="0" smtClean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termin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3 dni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Wymagania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9" y="1382959"/>
            <a:ext cx="1204676" cy="1204676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48680"/>
            <a:ext cx="6449325" cy="547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6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9" y="1382959"/>
            <a:ext cx="1204676" cy="1204676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48680"/>
            <a:ext cx="6449325" cy="547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4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9" y="1382959"/>
            <a:ext cx="1204676" cy="1204676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3" y="758040"/>
            <a:ext cx="8325943" cy="4696686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3" y="210191"/>
            <a:ext cx="8325943" cy="6244457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3" y="360191"/>
            <a:ext cx="8325943" cy="6244457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4213" y="1170743"/>
            <a:ext cx="5886186" cy="441464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017" y="1131400"/>
            <a:ext cx="6169678" cy="4627260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42" y="758040"/>
            <a:ext cx="6948264" cy="5211198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14067" y="1051951"/>
            <a:ext cx="6381544" cy="47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Jaki wynik?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sp>
        <p:nvSpPr>
          <p:cNvPr id="2" name="Przycisk akcji: Pomoc 1">
            <a:hlinkClick r:id="" action="ppaction://noaction" highlightClick="1"/>
          </p:cNvPr>
          <p:cNvSpPr/>
          <p:nvPr/>
        </p:nvSpPr>
        <p:spPr>
          <a:xfrm>
            <a:off x="6228184" y="2814017"/>
            <a:ext cx="1224136" cy="1296144"/>
          </a:xfrm>
          <a:prstGeom prst="actionButtonHelp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9" y="1382959"/>
            <a:ext cx="1204676" cy="12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0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9" y="1382959"/>
            <a:ext cx="1204676" cy="1204676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904" y="275785"/>
            <a:ext cx="6525536" cy="6306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05" y="476672"/>
            <a:ext cx="585893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78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1534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7" name="TextBox 6"/>
          <p:cNvSpPr txBox="1"/>
          <p:nvPr/>
        </p:nvSpPr>
        <p:spPr>
          <a:xfrm>
            <a:off x="269366" y="3212976"/>
            <a:ext cx="3942593" cy="31309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Czy wykonano zadanie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Wygląd aplikacji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„</a:t>
            </a:r>
            <a:r>
              <a:rPr lang="pl-PL" sz="2000" b="0" i="1" u="none" strike="noStrike" dirty="0" err="1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Idiotoodporność</a:t>
            </a: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”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Ilość dostępnych funkcji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Prezentacja wideo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Struktura projektu i kodu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Czytelność kodu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OOP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Używanie abstrakcji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Błędy widoczne dla </a:t>
            </a: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użytkownika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Na co zwracano uwagę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9" y="1382959"/>
            <a:ext cx="1204676" cy="12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3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7" name="TextBox 6"/>
          <p:cNvSpPr txBox="1"/>
          <p:nvPr/>
        </p:nvSpPr>
        <p:spPr>
          <a:xfrm>
            <a:off x="292286" y="4581128"/>
            <a:ext cx="5638163" cy="15654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Brak testów</a:t>
            </a:r>
          </a:p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Brak systemu kontroli wersji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Brak wzorców projektowych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Dowiezienie tuż przed terminem</a:t>
            </a: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Niestabilne zachowanie niektórych funkcjonalności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Na co </a:t>
            </a:r>
            <a:r>
              <a:rPr lang="pl-PL" b="1" dirty="0" smtClean="0">
                <a:solidFill>
                  <a:srgbClr val="C00000"/>
                </a:solidFill>
                <a:latin typeface="Calibri" pitchFamily="34"/>
              </a:rPr>
              <a:t>nie</a:t>
            </a:r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 zwrócono uwagi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9" y="1382959"/>
            <a:ext cx="1204676" cy="12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9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7" name="TextBox 6"/>
          <p:cNvSpPr txBox="1"/>
          <p:nvPr/>
        </p:nvSpPr>
        <p:spPr>
          <a:xfrm>
            <a:off x="209269" y="3861048"/>
            <a:ext cx="2490524" cy="782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3000" dirty="0" smtClean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jedno zadanie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</a:t>
            </a: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aplikacja desktopowa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209269" y="5028302"/>
            <a:ext cx="3282611" cy="845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buNone/>
              <a:tabLst/>
              <a:defRPr sz="3400"/>
            </a:pPr>
            <a:r>
              <a:rPr lang="pl-PL" sz="3400" b="0" i="0" u="none" strike="noStrike" dirty="0" smtClean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termin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3 dni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Wynik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  <p:sp>
        <p:nvSpPr>
          <p:cNvPr id="10" name="Prostokąt 9"/>
          <p:cNvSpPr/>
          <p:nvPr/>
        </p:nvSpPr>
        <p:spPr>
          <a:xfrm rot="2310405">
            <a:off x="2650427" y="2967335"/>
            <a:ext cx="3843168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POZYTYWNY</a:t>
            </a:r>
            <a:endParaRPr lang="pl-PL" sz="54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92D05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9" y="1382959"/>
            <a:ext cx="1204676" cy="12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7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Rekrutacja</a:t>
            </a:r>
          </a:p>
          <a:p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  <a:p>
            <a:r>
              <a:rPr lang="pl-PL" sz="2800" b="1" dirty="0" smtClean="0">
                <a:solidFill>
                  <a:srgbClr val="022126"/>
                </a:solidFill>
                <a:latin typeface="Calibri" pitchFamily="34"/>
              </a:rPr>
              <a:t>Etapy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1520" y="1882883"/>
            <a:ext cx="2664296" cy="4070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ogłoszenie / oferta</a:t>
            </a:r>
          </a:p>
          <a:p>
            <a:pPr lvl="0" hangingPunct="0">
              <a:defRPr sz="3400"/>
            </a:pPr>
            <a:endParaRPr lang="pl-PL" sz="2000" i="1" dirty="0" smtClean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pierwszy kontakt</a:t>
            </a:r>
          </a:p>
          <a:p>
            <a:pPr lvl="0" hangingPunct="0">
              <a:defRPr sz="3400"/>
            </a:pPr>
            <a:endParaRPr lang="pl-PL" sz="2000" i="1" dirty="0" smtClean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rozmowa kwalifikacyjna</a:t>
            </a:r>
          </a:p>
          <a:p>
            <a:pPr lvl="0" hangingPunct="0">
              <a:defRPr sz="3400"/>
            </a:pPr>
            <a:endParaRPr lang="pl-PL" sz="2000" i="1" dirty="0" smtClean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 </a:t>
            </a: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  </a:t>
            </a:r>
            <a:r>
              <a:rPr lang="pl-PL" sz="2000" i="1" dirty="0" smtClean="0">
                <a:solidFill>
                  <a:schemeClr val="bg1"/>
                </a:solidFill>
                <a:latin typeface="Calibri" pitchFamily="34"/>
                <a:ea typeface="HG Mincho Light J" pitchFamily="2"/>
                <a:cs typeface="Arial Unicode MS" pitchFamily="2"/>
              </a:rPr>
              <a:t>zadanie rekrutacyjne</a:t>
            </a:r>
          </a:p>
          <a:p>
            <a:pPr lvl="0" hangingPunct="0">
              <a:defRPr sz="3400"/>
            </a:pPr>
            <a:endParaRPr lang="pl-PL" sz="2000" i="1" dirty="0" smtClean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drugi / ostatni kontakt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8" y="4581128"/>
            <a:ext cx="1121849" cy="1121849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2" y="3156765"/>
            <a:ext cx="1204676" cy="12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8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" y="4581127"/>
            <a:ext cx="1121849" cy="11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5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8148E-6 L -0.00104 -0.44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8" y="1492089"/>
            <a:ext cx="1121849" cy="1121849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209268" y="3861048"/>
            <a:ext cx="2922571" cy="782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3000" dirty="0" smtClean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dwa zadania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skrypt i aplikacja webowa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9269" y="5028302"/>
            <a:ext cx="3282611" cy="845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buNone/>
              <a:tabLst/>
              <a:defRPr sz="3400"/>
            </a:pPr>
            <a:r>
              <a:rPr lang="pl-PL" sz="3400" b="0" i="0" u="none" strike="noStrike" dirty="0" smtClean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termin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</a:t>
            </a: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do określenia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Wymagania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8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8" y="1492089"/>
            <a:ext cx="1121849" cy="1121849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96752"/>
            <a:ext cx="6258798" cy="374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1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8" y="1492089"/>
            <a:ext cx="1121849" cy="1121849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96752"/>
            <a:ext cx="6258798" cy="3743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02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8" y="1492089"/>
            <a:ext cx="1121849" cy="1121849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42014"/>
            <a:ext cx="6373039" cy="5135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65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8" y="1492089"/>
            <a:ext cx="1121849" cy="1121849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42014"/>
            <a:ext cx="6373039" cy="5135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6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8" y="1492089"/>
            <a:ext cx="1121849" cy="112184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00808"/>
            <a:ext cx="1982191" cy="198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2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7" name="TextBox 6"/>
          <p:cNvSpPr txBox="1"/>
          <p:nvPr/>
        </p:nvSpPr>
        <p:spPr>
          <a:xfrm>
            <a:off x="268022" y="4661866"/>
            <a:ext cx="2490524" cy="9392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</a:t>
            </a: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CLI</a:t>
            </a:r>
            <a:r>
              <a:rPr lang="pl-PL" sz="2000" b="0" i="1" u="none" strike="noStrike" dirty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2000" b="0" i="1" u="none" strike="noStrike" dirty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</a:t>
            </a: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Testy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</a:t>
            </a: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Struktura projektu</a:t>
            </a:r>
            <a:endParaRPr lang="pl-PL" sz="2000" i="1" dirty="0" smtClean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Do nauczenia się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8" y="1492089"/>
            <a:ext cx="1121849" cy="11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Jaki wynik?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sp>
        <p:nvSpPr>
          <p:cNvPr id="2" name="Przycisk akcji: Pomoc 1">
            <a:hlinkClick r:id="" action="ppaction://noaction" highlightClick="1"/>
          </p:cNvPr>
          <p:cNvSpPr/>
          <p:nvPr/>
        </p:nvSpPr>
        <p:spPr>
          <a:xfrm>
            <a:off x="6228184" y="2814017"/>
            <a:ext cx="1224136" cy="1296144"/>
          </a:xfrm>
          <a:prstGeom prst="actionButtonHelp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8" y="1492089"/>
            <a:ext cx="1121849" cy="11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60" y="30832"/>
            <a:ext cx="4815262" cy="6741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42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7" name="TextBox 6"/>
          <p:cNvSpPr txBox="1"/>
          <p:nvPr/>
        </p:nvSpPr>
        <p:spPr>
          <a:xfrm>
            <a:off x="269366" y="3212976"/>
            <a:ext cx="3942593" cy="3130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</a:t>
            </a:r>
            <a:r>
              <a:rPr lang="pl-PL" sz="2000" b="0" i="1" u="none" strike="noStrike" dirty="0" smtClean="0">
                <a:ln>
                  <a:noFill/>
                </a:ln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Nie mam pojęcia</a:t>
            </a:r>
            <a:endParaRPr lang="pl-PL" sz="2000" i="1" dirty="0"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Na co zwracano uwagę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8" y="1492089"/>
            <a:ext cx="1121849" cy="11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Wynik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  <p:sp>
        <p:nvSpPr>
          <p:cNvPr id="10" name="Prostokąt 9"/>
          <p:cNvSpPr/>
          <p:nvPr/>
        </p:nvSpPr>
        <p:spPr>
          <a:xfrm rot="2310405">
            <a:off x="2650427" y="2967335"/>
            <a:ext cx="3843168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POZYTYWNY</a:t>
            </a:r>
            <a:endParaRPr lang="pl-PL" sz="54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92D05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8" y="1492089"/>
            <a:ext cx="1121849" cy="11218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09268" y="3861048"/>
            <a:ext cx="2922571" cy="782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3000" dirty="0" smtClean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dwa zadania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skrypt i aplikacja webowa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09269" y="5028302"/>
            <a:ext cx="3282611" cy="845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buNone/>
              <a:tabLst/>
              <a:defRPr sz="3400"/>
            </a:pPr>
            <a:r>
              <a:rPr lang="pl-PL" sz="3400" b="0" i="0" u="none" strike="noStrike" dirty="0" smtClean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termin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</a:t>
            </a: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2,5 godziny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cxnSp>
        <p:nvCxnSpPr>
          <p:cNvPr id="16" name="Łącznik prostoliniowy 15"/>
          <p:cNvCxnSpPr/>
          <p:nvPr/>
        </p:nvCxnSpPr>
        <p:spPr>
          <a:xfrm>
            <a:off x="1172746" y="4489242"/>
            <a:ext cx="19590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0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2" y="3156765"/>
            <a:ext cx="1204676" cy="120467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8" y="4581128"/>
            <a:ext cx="1121849" cy="112184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Czy jest tutaj jakiś wzorzec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sp>
        <p:nvSpPr>
          <p:cNvPr id="10" name="Przycisk akcji: Pomoc 9">
            <a:hlinkClick r:id="" action="ppaction://noaction" highlightClick="1"/>
          </p:cNvPr>
          <p:cNvSpPr/>
          <p:nvPr/>
        </p:nvSpPr>
        <p:spPr>
          <a:xfrm>
            <a:off x="6228184" y="2924944"/>
            <a:ext cx="1224136" cy="1296144"/>
          </a:xfrm>
          <a:prstGeom prst="actionButtonHelp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841979" y="3042024"/>
            <a:ext cx="4212976" cy="1061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Firma -&gt; Zadania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118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2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16016" y="692696"/>
            <a:ext cx="439248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Arkadiusz Gabryś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22622" r="5202" b="22582"/>
          <a:stretch/>
        </p:blipFill>
        <p:spPr>
          <a:xfrm>
            <a:off x="4932040" y="2749678"/>
            <a:ext cx="1345428" cy="12961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0" y="2795412"/>
            <a:ext cx="1204676" cy="1204676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562" y="1972617"/>
            <a:ext cx="2448272" cy="464494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209269" y="2976073"/>
            <a:ext cx="2490524" cy="782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3000" dirty="0" err="1" smtClean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github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github.com/</a:t>
            </a:r>
            <a:r>
              <a:rPr lang="pl-PL" sz="2000" i="1" dirty="0" err="1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gabr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209269" y="4143327"/>
            <a:ext cx="3282611" cy="782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buNone/>
              <a:tabLst/>
              <a:defRPr sz="3400"/>
            </a:pPr>
            <a:r>
              <a:rPr lang="pl-PL" sz="3000" dirty="0" smtClean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mail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</a:t>
            </a:r>
            <a:r>
              <a:rPr lang="pl-PL" sz="2000" i="1" dirty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 </a:t>
            </a: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arkadiuszgabrys@gmail.com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29" y="2732910"/>
            <a:ext cx="1329681" cy="1329681"/>
          </a:xfrm>
          <a:prstGeom prst="rect">
            <a:avLst/>
          </a:prstGeom>
        </p:spPr>
      </p:pic>
      <p:sp>
        <p:nvSpPr>
          <p:cNvPr id="17" name="TextBox 6"/>
          <p:cNvSpPr txBox="1"/>
          <p:nvPr/>
        </p:nvSpPr>
        <p:spPr>
          <a:xfrm>
            <a:off x="209269" y="5310581"/>
            <a:ext cx="2490524" cy="782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3000" dirty="0" err="1" smtClean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slack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devzg.slack.com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3694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2" y="3156765"/>
            <a:ext cx="1204676" cy="1204676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8" y="4581128"/>
            <a:ext cx="1121849" cy="11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9269" y="3861048"/>
            <a:ext cx="2490524" cy="782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3000" dirty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d</a:t>
            </a:r>
            <a:r>
              <a:rPr lang="pl-PL" sz="3000" dirty="0" smtClean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wa zadania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</a:t>
            </a: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usługa i klient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209269" y="5028302"/>
            <a:ext cx="3282611" cy="845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buNone/>
              <a:tabLst/>
              <a:defRPr sz="3400"/>
            </a:pPr>
            <a:r>
              <a:rPr lang="pl-PL" sz="3400" b="0" i="0" u="none" strike="noStrike" dirty="0" smtClean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termin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7 dni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44008" y="908720"/>
            <a:ext cx="4392488" cy="1905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b="1" dirty="0" smtClean="0">
                <a:solidFill>
                  <a:srgbClr val="022126"/>
                </a:solidFill>
                <a:latin typeface="Calibri" pitchFamily="34"/>
              </a:rPr>
              <a:t>Wymagania</a:t>
            </a:r>
            <a:endParaRPr lang="pl-PL" sz="2800" b="1" dirty="0">
              <a:solidFill>
                <a:srgbClr val="022126"/>
              </a:solidFill>
              <a:latin typeface="Calibri" pitchFamily="34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51" y="2848297"/>
            <a:ext cx="1819602" cy="18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56792"/>
            <a:ext cx="6908417" cy="3935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4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56792"/>
            <a:ext cx="6908417" cy="3935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14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10.10.2017 DEV@ZG</a:t>
            </a:r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" y="1628800"/>
            <a:ext cx="1514164" cy="151416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764704"/>
            <a:ext cx="207645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9269" y="3861048"/>
            <a:ext cx="2490524" cy="782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hangingPunct="0">
              <a:defRPr sz="3400"/>
            </a:pPr>
            <a:r>
              <a:rPr lang="pl-PL" sz="3000" dirty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d</a:t>
            </a:r>
            <a:r>
              <a:rPr lang="pl-PL" sz="3000" dirty="0" smtClean="0"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wa zadania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</a:t>
            </a: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usługa  i klient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209269" y="5028302"/>
            <a:ext cx="3282611" cy="8453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buNone/>
              <a:tabLst/>
              <a:defRPr sz="3400"/>
            </a:pPr>
            <a:r>
              <a:rPr lang="pl-PL" sz="3400" b="0" i="0" u="none" strike="noStrike" dirty="0" smtClean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>termin</a:t>
            </a:r>
            <a: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  <a:t/>
            </a:r>
            <a:br>
              <a:rPr lang="pl-PL" sz="3400" b="0" i="0" u="none" strike="noStrike" dirty="0">
                <a:ln>
                  <a:noFill/>
                </a:ln>
                <a:solidFill>
                  <a:srgbClr val="FFFFFF"/>
                </a:solidFill>
                <a:latin typeface="Calibri" pitchFamily="34"/>
                <a:ea typeface="HG Mincho Light J" pitchFamily="2"/>
                <a:cs typeface="Arial Unicode MS" pitchFamily="2"/>
              </a:rPr>
            </a:br>
            <a:r>
              <a:rPr lang="pl-PL" sz="2000" i="1" dirty="0" smtClean="0">
                <a:solidFill>
                  <a:srgbClr val="008000"/>
                </a:solidFill>
                <a:latin typeface="Calibri" pitchFamily="34"/>
                <a:ea typeface="HG Mincho Light J" pitchFamily="2"/>
                <a:cs typeface="Arial Unicode MS" pitchFamily="2"/>
              </a:rPr>
              <a:t># 7 dni   2 dni</a:t>
            </a:r>
            <a:endParaRPr lang="pl-PL" sz="2000" b="0" i="1" u="none" strike="noStrike" dirty="0">
              <a:ln>
                <a:noFill/>
              </a:ln>
              <a:solidFill>
                <a:srgbClr val="008000"/>
              </a:solidFill>
              <a:latin typeface="Calibri" pitchFamily="34"/>
              <a:ea typeface="HG Mincho Light J" pitchFamily="2"/>
              <a:cs typeface="Arial Unicode MS" pitchFamily="2"/>
            </a:endParaRPr>
          </a:p>
        </p:txBody>
      </p:sp>
      <p:cxnSp>
        <p:nvCxnSpPr>
          <p:cNvPr id="4" name="Łącznik prostoliniowy 3"/>
          <p:cNvCxnSpPr/>
          <p:nvPr/>
        </p:nvCxnSpPr>
        <p:spPr>
          <a:xfrm>
            <a:off x="1172746" y="4489242"/>
            <a:ext cx="734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oliniowy 9"/>
          <p:cNvCxnSpPr/>
          <p:nvPr/>
        </p:nvCxnSpPr>
        <p:spPr>
          <a:xfrm>
            <a:off x="370719" y="5723317"/>
            <a:ext cx="600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stokąt 14"/>
          <p:cNvSpPr/>
          <p:nvPr/>
        </p:nvSpPr>
        <p:spPr>
          <a:xfrm rot="2310405">
            <a:off x="445462" y="2967335"/>
            <a:ext cx="82530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Nie jestem programistą Javy</a:t>
            </a:r>
            <a:endParaRPr lang="pl-PL" sz="5400" b="1" dirty="0">
              <a:ln w="12700">
                <a:solidFill>
                  <a:schemeClr val="tx1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73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412</Words>
  <Application>Microsoft Office PowerPoint</Application>
  <PresentationFormat>Pokaz na ekranie (4:3)</PresentationFormat>
  <Paragraphs>180</Paragraphs>
  <Slides>43</Slides>
  <Notes>5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44" baseType="lpstr"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Arkadiusz Gabryś</dc:creator>
  <cp:lastModifiedBy>Arkadiusz Gabryś</cp:lastModifiedBy>
  <cp:revision>104</cp:revision>
  <dcterms:created xsi:type="dcterms:W3CDTF">2017-10-08T17:14:01Z</dcterms:created>
  <dcterms:modified xsi:type="dcterms:W3CDTF">2017-10-10T16:48:31Z</dcterms:modified>
</cp:coreProperties>
</file>